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ABE8F2-59F9-482C-989A-9439A86A24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2AB67E-D174-47E6-A005-9BA7939823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049B94-3339-4161-B7FB-A0DDDC5740B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0808B3-1F1F-44AF-B47A-195725EF99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FA9FE1-FA11-4F8A-93CA-C218494EBF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BAE9E9-A16B-43DE-9E5A-64551D4F7ED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722A4D-77C9-426B-91E6-0612899711E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FC385A-B576-4062-8637-45963EC586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892DFB-C23C-4BD9-9DCF-092DF1A0C9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9992CB-0255-46D7-A706-4105D12408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2819C4-0332-4B6B-8C60-CEBFE9D8B4C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C08362DF-5ED7-4406-8313-8CE059A593C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8" descr="t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7050" y="44450"/>
            <a:ext cx="1003300" cy="159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19" descr="p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188913"/>
            <a:ext cx="14446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20" descr="do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363" y="66675"/>
            <a:ext cx="12382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21" descr="ca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2738" y="260350"/>
            <a:ext cx="2012950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22" descr="su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650" y="1700213"/>
            <a:ext cx="1428750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23" descr="ba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6238" y="1341438"/>
            <a:ext cx="93662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4" descr="pan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575" y="2613025"/>
            <a:ext cx="2016125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5" descr="bin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325" y="1773238"/>
            <a:ext cx="1123950" cy="173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7" descr="bu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850" y="3429000"/>
            <a:ext cx="1800225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28" descr="sock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294563" y="2636838"/>
            <a:ext cx="13811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29" descr="pond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294188" y="5024438"/>
            <a:ext cx="2835275" cy="165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30" descr="\\192.168.3.2\education\COMPOSITION\UK\HAPER COLLINS\ART FILES\189711 Song of Sounds PPT\Process Files\New\08 bed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84438" y="4019550"/>
            <a:ext cx="1579562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31" descr="\\192.168.3.2\education\COMPOSITION\UK\HAPER COLLINS\ART FILES\189711 Song of Sounds PPT\Process Files\New\flag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41313" y="5159375"/>
            <a:ext cx="1627187" cy="13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32" descr="\\192.168.3.2\education\COMPOSITION\UK\HAPER COLLINS\ART FILES\189711 Song of Sounds PPT\Process Files\New\15 bel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273300" y="5773738"/>
            <a:ext cx="1579563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16" descr="\\192.168.3.2\education\COMPOSITION\UK\HAPER COLLINS\ART FILES\189711 Song of Sounds PPT\Process Files\PNG\cot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716463" y="3503613"/>
            <a:ext cx="2078037" cy="147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20" descr="sock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20125" y="371624"/>
            <a:ext cx="17272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26" descr="fis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90128">
            <a:off x="2130208" y="4728239"/>
            <a:ext cx="228359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27" descr="rabbi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272" y="4703398"/>
            <a:ext cx="1874799" cy="187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28" descr="shel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73065" y="5412636"/>
            <a:ext cx="2308225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16" descr="\\192.168.3.2\education\COMPOSITION\UK\HAPER COLLINS\ART FILES\189711 Song of Sounds PPT\Process Files\New\035 be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65407" y="4175630"/>
            <a:ext cx="2068737" cy="1063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3" descr="\\192.168.3.2\education\COMPOSITION\UK\HAPER COLLINS\ART FILES\189711 Song of Sounds PPT\Process Files\PNG\kin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790" y="2513105"/>
            <a:ext cx="1813842" cy="2559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272" y="421977"/>
            <a:ext cx="1685900" cy="2070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 descr="P:\COMPOSITION\UK\HAPER COLLINS\ART FILES\189711 Song of Sounds PPT\Process Files\PNG\leg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09840" y="351573"/>
            <a:ext cx="954250" cy="3549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P:\COMPOSITION\UK\HAPER COLLINS\ART FILES\189711 Song of Sounds PPT\Process Files\PNG\fox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47080" y="446550"/>
            <a:ext cx="1787664" cy="215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 descr="P:\COMPOSITION\UK\HAPER COLLINS\ART FILES\189711 Song of Sounds PPT\Process Files\PNG\van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35696" y="836712"/>
            <a:ext cx="2872613" cy="1676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8" descr="P:\COMPOSITION\UK\HAPER COLLINS\ART FILES\189711 Song of Sounds PPT\Process Files\PNG\jug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537632" y="2852936"/>
            <a:ext cx="1872208" cy="1948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1" descr="\\192.168.3.2\education\COMPOSITION\UK\HAPER COLLINS\ART FILES\189711 Song of Sounds PPT\Process Files\PNG\ring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12822">
            <a:off x="7544313" y="3004714"/>
            <a:ext cx="1177258" cy="1657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29" descr="web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201495" y="4978065"/>
            <a:ext cx="1584325" cy="15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11725" y="2636912"/>
            <a:ext cx="1856619" cy="1716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3570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Arial</vt:lpstr>
      <vt:lpstr>Default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head</dc:creator>
  <cp:lastModifiedBy>Mrs Tidby</cp:lastModifiedBy>
  <cp:revision>19</cp:revision>
  <dcterms:created xsi:type="dcterms:W3CDTF">2013-02-18T16:50:06Z</dcterms:created>
  <dcterms:modified xsi:type="dcterms:W3CDTF">2025-01-27T13:32:07Z</dcterms:modified>
</cp:coreProperties>
</file>